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90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60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077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4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207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66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37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4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83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9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3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7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1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70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6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20CDC4-E456-4C12-865E-C9D72D383FD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50912E-A39E-4FC3-AD5B-E9AD653E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31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4AE91-D6D6-556C-0B19-0322A92F40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A3723-1113-8BA9-67A7-A3F2827818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B0DF0B-7D9F-E2C0-412A-5BD26654A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348728-B68A-FFAD-A84F-12A4BACAC359}"/>
              </a:ext>
            </a:extLst>
          </p:cNvPr>
          <p:cNvSpPr/>
          <p:nvPr/>
        </p:nvSpPr>
        <p:spPr>
          <a:xfrm>
            <a:off x="2242638" y="4334470"/>
            <a:ext cx="7156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/>
              </a:rPr>
              <a:t>City of Harbor Beach</a:t>
            </a:r>
          </a:p>
        </p:txBody>
      </p:sp>
    </p:spTree>
    <p:extLst>
      <p:ext uri="{BB962C8B-B14F-4D97-AF65-F5344CB8AC3E}">
        <p14:creationId xmlns:p14="http://schemas.microsoft.com/office/powerpoint/2010/main" val="1476036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CE943-0514-2021-037D-C6BD05AC8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6BBF-C63D-7385-5963-CE52BD6C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583" y="172884"/>
            <a:ext cx="5042340" cy="591757"/>
          </a:xfrm>
        </p:spPr>
        <p:txBody>
          <a:bodyPr>
            <a:normAutofit/>
          </a:bodyPr>
          <a:lstStyle/>
          <a:p>
            <a:r>
              <a:rPr lang="en-US" dirty="0"/>
              <a:t>Gazebo – the Final touch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53E9AA-14B9-7490-AC86-A0DD0E3AE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1" y="172884"/>
            <a:ext cx="3981450" cy="5308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F69FFE-0790-5F64-5849-9645034FE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04" y="1953120"/>
            <a:ext cx="6515509" cy="488663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6D940B-161F-7208-395F-DB3276E48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9583" y="764641"/>
            <a:ext cx="5838752" cy="2091267"/>
          </a:xfrm>
        </p:spPr>
        <p:txBody>
          <a:bodyPr/>
          <a:lstStyle/>
          <a:p>
            <a:r>
              <a:rPr lang="en-US" dirty="0"/>
              <a:t>A gazebo was added to the end of the pier to offer a shaded area and a spot for a panoramic view of the City’s lighthouse, the Worlds Greatest Manmade Harbor” and Harbor Beach’s front door.</a:t>
            </a:r>
          </a:p>
        </p:txBody>
      </p:sp>
    </p:spTree>
    <p:extLst>
      <p:ext uri="{BB962C8B-B14F-4D97-AF65-F5344CB8AC3E}">
        <p14:creationId xmlns:p14="http://schemas.microsoft.com/office/powerpoint/2010/main" val="4004224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69FC5-A2CB-C0B4-727D-71E316315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7" y="5913620"/>
            <a:ext cx="11110450" cy="753533"/>
          </a:xfrm>
        </p:spPr>
        <p:txBody>
          <a:bodyPr>
            <a:normAutofit/>
          </a:bodyPr>
          <a:lstStyle/>
          <a:p>
            <a:r>
              <a:rPr lang="en-US" sz="1600" dirty="0"/>
              <a:t>The Site for the “waterfront Enhancement Project” is a former Coast Guard Installation that was originally built on Pack street in the early 1930’s.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C4FD11-E509-B4BA-F7E8-D1427D1B3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7" y="118889"/>
            <a:ext cx="10284542" cy="57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9B38A-7BCA-4F82-4CF1-C7850280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Coast guard station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C0BE41-031F-E9C5-9314-68DA78DB5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6" y="111145"/>
            <a:ext cx="4069187" cy="654529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139B4D-282E-1B8A-E7DC-CEC35CED5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 new Coast guard Station was built near the City’s marina. The facility on Pack Street was abandoned and eventually demolished.</a:t>
            </a:r>
          </a:p>
        </p:txBody>
      </p:sp>
    </p:spTree>
    <p:extLst>
      <p:ext uri="{BB962C8B-B14F-4D97-AF65-F5344CB8AC3E}">
        <p14:creationId xmlns:p14="http://schemas.microsoft.com/office/powerpoint/2010/main" val="3902068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D4AC-20AA-A029-863D-B8C8CF37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00" y="495969"/>
            <a:ext cx="3657600" cy="1371600"/>
          </a:xfrm>
        </p:spPr>
        <p:txBody>
          <a:bodyPr/>
          <a:lstStyle/>
          <a:p>
            <a:r>
              <a:rPr lang="en-US" dirty="0"/>
              <a:t>Property blight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ABCCCA-4979-B3F7-D468-F72E7E8D2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4913" y="-215877"/>
            <a:ext cx="3748771" cy="485135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DC77F-B9AD-D3B2-AC1A-51BB04DB2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60777" y="2209798"/>
            <a:ext cx="3657600" cy="2091267"/>
          </a:xfrm>
        </p:spPr>
        <p:txBody>
          <a:bodyPr/>
          <a:lstStyle/>
          <a:p>
            <a:r>
              <a:rPr lang="en-US" dirty="0"/>
              <a:t>The former Coast Guard Station site became one of City’s worst blighted areas.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6E54B5-C62F-B00D-CED6-83910E6B0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89" y="1525339"/>
            <a:ext cx="3527211" cy="511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82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01D51-F80F-8E3F-3CC1-DD8C211CA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1CA86-4907-8273-44AF-277627AE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797" y="272281"/>
            <a:ext cx="3657600" cy="654405"/>
          </a:xfrm>
        </p:spPr>
        <p:txBody>
          <a:bodyPr/>
          <a:lstStyle/>
          <a:p>
            <a:r>
              <a:rPr lang="en-US" dirty="0"/>
              <a:t>Funding secured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173829-F03A-440B-C3D2-3142DBCCB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1848" y="926686"/>
            <a:ext cx="3657600" cy="2091267"/>
          </a:xfrm>
        </p:spPr>
        <p:txBody>
          <a:bodyPr>
            <a:normAutofit/>
          </a:bodyPr>
          <a:lstStyle/>
          <a:p>
            <a:r>
              <a:rPr lang="en-US" dirty="0"/>
              <a:t>The City obtained the property from the GAS. In 2015 the City of Harbor Beach was awarded a grant from the Michigan DNR Trust Fund and received a donation from DTE to repurpose the site.  Planning and the clean up effort began that same year.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C4F90C-D790-EA16-F68B-E226A782D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2" y="272281"/>
            <a:ext cx="5943600" cy="3343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0A34F5-AA1E-6078-7E0C-825AA00A8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04" y="3242444"/>
            <a:ext cx="5943602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01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BBADC-6DC7-8143-6B3A-D5796DBCF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A172-AEFA-805B-1453-11F447FE2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048" y="144461"/>
            <a:ext cx="3657600" cy="654405"/>
          </a:xfrm>
        </p:spPr>
        <p:txBody>
          <a:bodyPr/>
          <a:lstStyle/>
          <a:p>
            <a:r>
              <a:rPr lang="en-US" dirty="0" err="1"/>
              <a:t>ReConstruction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5D8AE-B9BF-76E8-7585-CCAEAB9AE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71538" y="926686"/>
            <a:ext cx="3657600" cy="2091267"/>
          </a:xfrm>
        </p:spPr>
        <p:txBody>
          <a:bodyPr/>
          <a:lstStyle/>
          <a:p>
            <a:r>
              <a:rPr lang="en-US" dirty="0"/>
              <a:t>After weathering a pandemic and high-water levels construction started in 2022.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9AD088-B78D-5C36-FED5-D293B7F78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6816" y="935856"/>
            <a:ext cx="5308600" cy="398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EED11A-590C-1B96-8131-C10F90D21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32" y="2293374"/>
            <a:ext cx="5751871" cy="43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34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350F7-C666-8F22-327A-1A95AFDFD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386" y="-50764"/>
            <a:ext cx="3657600" cy="749710"/>
          </a:xfrm>
        </p:spPr>
        <p:txBody>
          <a:bodyPr/>
          <a:lstStyle/>
          <a:p>
            <a:r>
              <a:rPr lang="en-US" dirty="0"/>
              <a:t>Planking the deck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5283A-BBDA-6492-D505-34F0A59EA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5385" y="793764"/>
            <a:ext cx="4532347" cy="2091267"/>
          </a:xfrm>
        </p:spPr>
        <p:txBody>
          <a:bodyPr/>
          <a:lstStyle/>
          <a:p>
            <a:r>
              <a:rPr lang="en-US" dirty="0"/>
              <a:t>The project was completed exclusively by City personnel and equipment, including a sectional barge owned by the City for dredging the City’s marina.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55738E-AAE6-BD47-6FA6-0B1C6CFD9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1"/>
          <a:stretch>
            <a:fillRect/>
          </a:stretch>
        </p:blipFill>
        <p:spPr>
          <a:xfrm>
            <a:off x="176638" y="135503"/>
            <a:ext cx="4931444" cy="2868734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0F3A38BD-ED66-0A53-3878-2F3046F8A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509" y="2906361"/>
            <a:ext cx="4356269" cy="32672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468B7B-6F94-945A-20C8-5F949B0DA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00" y="2321588"/>
            <a:ext cx="3267202" cy="4356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2ECC64-4071-B4E0-9001-E251B0505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67" y="2321588"/>
            <a:ext cx="3267202" cy="435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15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C1A88-A729-612D-3E64-DF861B3DC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99CA3-95F7-8738-10B4-9BC6957D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493" y="-92653"/>
            <a:ext cx="4808440" cy="986248"/>
          </a:xfrm>
        </p:spPr>
        <p:txBody>
          <a:bodyPr>
            <a:normAutofit/>
          </a:bodyPr>
          <a:lstStyle/>
          <a:p>
            <a:r>
              <a:rPr lang="en-US" dirty="0"/>
              <a:t>Reconstruction Complete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F14775-FE36-9043-BD96-1FAF320D2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1" y="204056"/>
            <a:ext cx="3320408" cy="442721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B39C6D-672A-D1FC-3C14-EA7E48F6C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8186" y="996797"/>
            <a:ext cx="4285747" cy="2091267"/>
          </a:xfrm>
        </p:spPr>
        <p:txBody>
          <a:bodyPr/>
          <a:lstStyle/>
          <a:p>
            <a:r>
              <a:rPr lang="en-US" dirty="0"/>
              <a:t>The pier is finished with lighting fishing bump outs, and an ADA kayak launch.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F19DBC-B9BA-C377-703F-34A94F444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56" y="2531534"/>
            <a:ext cx="5674472" cy="3200402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53A2EED-4C05-0514-C248-BC68E9189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045" y="3937000"/>
            <a:ext cx="4711854" cy="265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95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06CBB-38C5-0B6E-1712-9776DCE2C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07A00-764F-D2CF-16D0-57F25924D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439" y="-3022"/>
            <a:ext cx="3624466" cy="1207400"/>
          </a:xfrm>
        </p:spPr>
        <p:txBody>
          <a:bodyPr>
            <a:normAutofit/>
          </a:bodyPr>
          <a:lstStyle/>
          <a:p>
            <a:r>
              <a:rPr lang="en-US" dirty="0"/>
              <a:t>Reconstruction Complete continued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C0CC6B-AB1C-E7CA-DC89-3E64F5C70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5" y="272281"/>
            <a:ext cx="3839168" cy="5118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D6C846-A80D-2DC8-85AD-6F4C3867A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04" y="1528915"/>
            <a:ext cx="3840535" cy="512071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068FED6-1C8A-13BA-373D-4AB58566B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0439" y="1255151"/>
            <a:ext cx="3708579" cy="20912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pier can now accommodate fishing, walking, kayaking and a tremendous view of the sunrise and Lake Huron. Assess to the pier is via the newly paved road and bike/pedestrian path that connects to the City’s “Harbor View Trail”.  As you walk, bike or ride out to the pier you’ll find turtles enjoying the sun on Turtle Rock.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E3C9CD-F42B-5DB7-825A-6EE008D26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147" y="3397192"/>
            <a:ext cx="4017758" cy="30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26466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235</TotalTime>
  <Words>297</Words>
  <Application>Microsoft Office PowerPoint</Application>
  <PresentationFormat>Widescreen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Century Gothic</vt:lpstr>
      <vt:lpstr>Wingdings 3</vt:lpstr>
      <vt:lpstr>Slice</vt:lpstr>
      <vt:lpstr>PowerPoint Presentation</vt:lpstr>
      <vt:lpstr>The Site for the “waterfront Enhancement Project” is a former Coast Guard Installation that was originally built on Pack street in the early 1930’s.</vt:lpstr>
      <vt:lpstr>Old Coast guard station</vt:lpstr>
      <vt:lpstr>Property blight</vt:lpstr>
      <vt:lpstr>Funding secured</vt:lpstr>
      <vt:lpstr>ReConstruction</vt:lpstr>
      <vt:lpstr>Planking the deck</vt:lpstr>
      <vt:lpstr>Reconstruction Complete</vt:lpstr>
      <vt:lpstr>Reconstruction Complete continued</vt:lpstr>
      <vt:lpstr>Gazebo – the Final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Jo</dc:creator>
  <cp:lastModifiedBy>Kelly Jo</cp:lastModifiedBy>
  <cp:revision>5</cp:revision>
  <dcterms:created xsi:type="dcterms:W3CDTF">2026-04-29T20:47:03Z</dcterms:created>
  <dcterms:modified xsi:type="dcterms:W3CDTF">2026-04-30T17:36:53Z</dcterms:modified>
</cp:coreProperties>
</file>