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C014-8C43-76B7-01B5-20B0FEB7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EAC84-76C5-B0A9-32EC-ABA700BF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4ED1-E0EF-44B4-AFF2-1C6DFF9518A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8CE49-B5BB-A438-BC51-7F40AC79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F9990-5FFA-6CE0-7239-2061C3F6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7BD3-38E4-46BC-B78F-04403A73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1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02B20-2068-F1C7-3511-98734598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AD50-55DF-858C-FA25-E7E58477E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2EE9-9358-CC46-7CF2-534D27B63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7C4ED1-E0EF-44B4-AFF2-1C6DFF9518A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46EE-A499-B0BC-CADD-0E36F39EB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7BB91-67BC-4686-66AC-8597BB65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7B7BD3-38E4-46BC-B78F-04403A73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3040C3-1398-E2E3-62FC-93945355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ptos" panose="020B0004020202020204" pitchFamily="34" charset="0"/>
              </a:rPr>
              <a:t>Ecorse Riverfront Access Initiative: </a:t>
            </a:r>
            <a:br>
              <a:rPr lang="en-US" sz="2800" b="1">
                <a:latin typeface="Aptos" panose="020B0004020202020204" pitchFamily="34" charset="0"/>
              </a:rPr>
            </a:br>
            <a:r>
              <a:rPr lang="en-US" sz="2800" b="1">
                <a:latin typeface="Aptos" panose="020B0004020202020204" pitchFamily="34" charset="0"/>
              </a:rPr>
              <a:t>The John D. Dingell Jr. Kayak &amp; Boat Launch Project</a:t>
            </a:r>
            <a:endParaRPr lang="en-US" sz="2800" b="1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72A75-31AA-A077-C938-307F4B451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32C9BB-1314-E502-DDB6-D0C634FB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ptos" panose="020B0004020202020204" pitchFamily="34" charset="0"/>
              </a:rPr>
              <a:t>Project Overview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FF2E2-178B-D20A-0068-8D2259748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8E41DC-945C-9F48-0723-47258280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ptos" panose="020B0004020202020204" pitchFamily="34" charset="0"/>
              </a:rPr>
              <a:t>John David Dingell Jr. Boat Launch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EE4AF-6FCB-F199-652D-8FC5C3523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F5F8E-D04A-3D51-DC08-AB112506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ptos" panose="020B0004020202020204" pitchFamily="34" charset="0"/>
              </a:rPr>
              <a:t>John David Dingell Jr. Kayak Launch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3CA7B-685B-DB43-9498-88126FBFE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93EBA-05AD-A561-721A-FA973783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ptos" panose="020B0004020202020204" pitchFamily="34" charset="0"/>
              </a:rPr>
              <a:t>Kayak Rental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28592-9D70-3BEA-EA20-DF6A39DE5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6F8E4E-2D8B-3885-5360-13001623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E892B-F222-D50E-7414-97328864EF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DACF74-239B-3BAA-A119-74C1847A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08716-5445-1756-ABE4-460C9F768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ABF5E-9D66-CC1F-C23F-6E95D2CB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E426F-AA17-96D1-9799-1C7A140C8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48F191-CBD2-48BB-0C24-233EFC6D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09060-F8A8-A20A-D3FC-C3CB453BD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Ecorse Riverfront Access Initiative:  The John D. Dingell Jr. Kayak &amp; Boat Launch Project</vt:lpstr>
      <vt:lpstr>Project Overview</vt:lpstr>
      <vt:lpstr>John David Dingell Jr. Boat Launch</vt:lpstr>
      <vt:lpstr>John David Dingell Jr. Kayak Launch</vt:lpstr>
      <vt:lpstr>Kayak Rental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Rhonda Miller</dc:creator>
  <cp:lastModifiedBy>Rhonda Miller</cp:lastModifiedBy>
  <cp:revision>1</cp:revision>
  <dcterms:created xsi:type="dcterms:W3CDTF">2026-04-30T19:49:00Z</dcterms:created>
  <dcterms:modified xsi:type="dcterms:W3CDTF">2026-04-30T19:49:00Z</dcterms:modified>
</cp:coreProperties>
</file>